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9" r:id="rId8"/>
    <p:sldId id="264" r:id="rId9"/>
    <p:sldId id="265" r:id="rId10"/>
    <p:sldId id="266" r:id="rId11"/>
    <p:sldId id="267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82BB2-D68D-4933-A197-013581554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9172D8-14B3-465A-BCEF-0E8EC85C8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3FA5D6-46A8-4461-A696-F2C4F673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3DFE28-973D-4B7D-BF76-0F9B197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4C8468-4B11-4E8E-A5EF-D75AE4DA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27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0B19BE-8FCE-47F4-B081-D9DBB7E6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C89907-0228-4152-BC40-63A192EE5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725409-86B7-47E1-A2AB-2595362E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068638-149E-4B96-AE07-6419FBA6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F00B3-1E0F-490D-B83B-B4CC8C9F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154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68F71E-DC9C-40C6-878B-C9B00ED7E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430EA9-F9D6-43E1-9AAD-6C95A1CA7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44A94-3C45-4C35-B8B2-2ECF51525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58D5A5-FF38-4A62-8074-19DDA0B0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727C78-20E0-4BD8-BD36-8AE10FDC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265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8E39D-CC00-4474-BE83-8E432005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2795F-2EFE-4DC9-BA07-33422081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8C5483-1FF4-4E67-9392-AD6448E30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D9D95-1CAB-4EFC-80F7-6A0B521D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631017-79C0-4F44-BE66-3C8F61F9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69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52B9D-F3D2-4B4A-90B4-C5F8F332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CCDA3-0F52-4C1D-9E7A-C5473095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61FDD7-0CB8-4BE4-97D9-34F7AB37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97E417-54C7-4F03-AF49-147B52C6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612EE-2DC5-4CDF-95DC-C2F92FA6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96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378D6-C902-4437-ABA3-10FCF323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014C1-46E2-4475-8E77-EA136033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BAF70E-EB34-4550-97CA-9E50ED11D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66DA19-F287-43A1-88CA-E90BB2FA0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FA038D-12EC-4E82-9344-4CAA504E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537C80-95B3-41EE-B773-6DAF3BD4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30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57AE0D-89BF-4C1F-A600-39BD5902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AF0069-D133-488C-A67A-93FBBA965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25992D-512E-41D3-AC4C-82EB581C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408DF1-ADB3-4DBE-B2D5-C3E9F9C50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EFF0806-DB66-4C0C-B36B-717EFF467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12FC79-420B-40C3-A4D4-3E458472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DA4BB6-9FDA-42FC-8C9E-8652DD3B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716C2F-97F3-4659-81C9-E34F46C9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755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D0A0D-D5D7-42A9-A9CD-F3B2F76B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61D3EA-3256-4431-9AD4-E3B96F73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BB8446-8977-42B0-BD40-7A7B9828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FE9BC9-C579-46A7-AE72-D4E54621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74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B081DD-9F48-4C4F-B1D9-6A6D3A83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79BDDA-B392-4120-AB6D-4F4A531D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0083E-5090-4484-9CCB-F5FD98CE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83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ECC27-7283-4DB1-9A6E-5FC00209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CE6275-13C3-48C1-BCB6-35A23E5F8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06F45E-C292-4170-A3B0-F13447FF7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170198-5A7F-4170-8E59-A59327AC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613C9-3A32-4C0D-BC57-153C39DB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5A7034-E60C-4DE9-8038-502B7EDB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721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F3B83D-BE52-4B29-B2AA-550377372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3A1C10-EE2B-4E81-AA2E-D6FCEC435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A5C1BD-8DD8-47EE-80D6-D72B1781D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BA287C-B3F3-4333-94F7-F356313C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9AC172-3638-49D8-A4FB-8B275DF6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E54AFE-54C5-4794-B9BC-4ECBC89A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858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7BD69F-55A5-4675-981F-51F3AAC5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488F50-7D5D-480E-95D9-4AB56A50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AA7938-C1D4-4038-848B-D23F484E2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11670-0B45-46BE-BC52-CE536973058C}" type="datetimeFigureOut">
              <a:rPr lang="fr-FR" smtClean="0"/>
              <a:t>23/06/2025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BB0493-5120-4461-958A-BADEB6576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E52B70-10C3-4F97-BEF6-E289C73DC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48384-89EB-485D-884B-D53EFF48E23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60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>
            <a:extLst>
              <a:ext uri="{FF2B5EF4-FFF2-40B4-BE49-F238E27FC236}">
                <a16:creationId xmlns:a16="http://schemas.microsoft.com/office/drawing/2014/main" id="{DC4DFAD2-7DFE-4CD5-BE82-7FDCE0B285B8}"/>
              </a:ext>
            </a:extLst>
          </p:cNvPr>
          <p:cNvSpPr txBox="1">
            <a:spLocks/>
          </p:cNvSpPr>
          <p:nvPr/>
        </p:nvSpPr>
        <p:spPr>
          <a:xfrm>
            <a:off x="1112875" y="4990215"/>
            <a:ext cx="9144000" cy="1417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500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 Projet Développement Web I :</a:t>
            </a:r>
          </a:p>
          <a:p>
            <a:pPr marL="0" indent="0" algn="ctr">
              <a:buNone/>
            </a:pPr>
            <a:r>
              <a:rPr lang="fr-F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 et développement d’une application web pour faciliter la</a:t>
            </a:r>
          </a:p>
          <a:p>
            <a:pPr marL="0" indent="0" algn="ctr">
              <a:buNone/>
            </a:pPr>
            <a:r>
              <a:rPr lang="fr-F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de logements étudiants</a:t>
            </a:r>
          </a:p>
          <a:p>
            <a:endParaRPr lang="fr-FR" sz="3200" dirty="0">
              <a:solidFill>
                <a:schemeClr val="accent5"/>
              </a:solidFill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962E928-5629-496B-83F2-63B4EBBA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54" y="2652271"/>
            <a:ext cx="2414815" cy="19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57AAABAC-46C9-438A-91E9-D18E58480F81}"/>
              </a:ext>
            </a:extLst>
          </p:cNvPr>
          <p:cNvSpPr txBox="1">
            <a:spLocks/>
          </p:cNvSpPr>
          <p:nvPr/>
        </p:nvSpPr>
        <p:spPr>
          <a:xfrm>
            <a:off x="1112875" y="1282994"/>
            <a:ext cx="9144000" cy="1155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REPUBLIQUE DU SENEGAL</a:t>
            </a:r>
          </a:p>
          <a:p>
            <a:pPr marL="0" indent="0" algn="ctr">
              <a:buNone/>
            </a:pPr>
            <a:r>
              <a:rPr lang="fr-FR" sz="1800" dirty="0"/>
              <a:t>Université Gaston Berger de Saint-Louis</a:t>
            </a:r>
          </a:p>
          <a:p>
            <a:pPr marL="0" indent="0" algn="ctr">
              <a:buNone/>
            </a:pPr>
            <a:r>
              <a:rPr lang="fr-FR" sz="1800" dirty="0"/>
              <a:t>Unité de Formation et de Recherche des Sciences Appliquées et Technologies</a:t>
            </a:r>
          </a:p>
          <a:p>
            <a:pPr marL="0" indent="0" algn="ctr">
              <a:buNone/>
            </a:pPr>
            <a:r>
              <a:rPr lang="fr-FR" sz="1800" dirty="0"/>
              <a:t>Section Informatique</a:t>
            </a:r>
          </a:p>
          <a:p>
            <a:pPr marL="0" indent="0" algn="ctr">
              <a:buNone/>
            </a:pPr>
            <a:endParaRPr lang="fr-FR" sz="1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0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2882B-D4E3-4A94-9E4F-CFDE173B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u="sng" dirty="0">
                <a:latin typeface="Algerian" panose="04020705040A02060702" pitchFamily="82" charset="0"/>
              </a:rPr>
              <a:t>3.A propos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AF736E-E8A7-4692-9C0D-30C9160FB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b="27436"/>
          <a:stretch/>
        </p:blipFill>
        <p:spPr>
          <a:xfrm>
            <a:off x="1807535" y="1825625"/>
            <a:ext cx="8314659" cy="4043547"/>
          </a:xfrm>
        </p:spPr>
      </p:pic>
    </p:spTree>
    <p:extLst>
      <p:ext uri="{BB962C8B-B14F-4D97-AF65-F5344CB8AC3E}">
        <p14:creationId xmlns:p14="http://schemas.microsoft.com/office/powerpoint/2010/main" val="131887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88E56C-7131-4989-9C35-D0C5E3C9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u="sng" dirty="0">
                <a:latin typeface="Algerian" panose="04020705040A02060702" pitchFamily="82" charset="0"/>
              </a:rPr>
              <a:t>4.Contact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32C982-87F6-4A1E-8518-B25FD0C0C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b="28902"/>
          <a:stretch/>
        </p:blipFill>
        <p:spPr>
          <a:xfrm>
            <a:off x="2083981" y="1825625"/>
            <a:ext cx="7627089" cy="4156961"/>
          </a:xfrm>
        </p:spPr>
      </p:pic>
    </p:spTree>
    <p:extLst>
      <p:ext uri="{BB962C8B-B14F-4D97-AF65-F5344CB8AC3E}">
        <p14:creationId xmlns:p14="http://schemas.microsoft.com/office/powerpoint/2010/main" val="12887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4439E-DCEB-442E-86FA-95AA1B56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u="sng" dirty="0">
                <a:latin typeface="Algerian" panose="04020705040A02060702" pitchFamily="82" charset="0"/>
              </a:rPr>
              <a:t>IV.REPARTITION DES TACHES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F158CE-D8E4-4FF5-BFD7-FC8E31776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projet a été repartit comme suit:</a:t>
            </a:r>
          </a:p>
          <a:p>
            <a:pPr marL="0" indent="0">
              <a:buNone/>
            </a:pPr>
            <a:r>
              <a:rPr lang="fr-FR" dirty="0"/>
              <a:t>La maquette et l’index.html ont été faits en groupe puis on a scindé le groupe comme suit:</a:t>
            </a:r>
          </a:p>
          <a:p>
            <a:pPr marL="0" indent="0">
              <a:buNone/>
            </a:pPr>
            <a:r>
              <a:rPr lang="fr-FR" u="sng" dirty="0"/>
              <a:t>Fichier script.js:</a:t>
            </a:r>
            <a:r>
              <a:rPr lang="fr-FR" dirty="0"/>
              <a:t> Mamadou Lamine MBODJI, Sokhna GUEYE MBENGUE  et Maimouna SOW</a:t>
            </a:r>
          </a:p>
          <a:p>
            <a:pPr marL="0" indent="0">
              <a:buNone/>
            </a:pPr>
            <a:r>
              <a:rPr lang="fr-FR" u="sng" dirty="0"/>
              <a:t>Fichier logement.js:</a:t>
            </a:r>
            <a:r>
              <a:rPr lang="fr-FR" dirty="0"/>
              <a:t> Coumba Amadou NDIAYE et Ahmed DIOUF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19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EABB5-9063-4F36-90F1-34801514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u="sng" dirty="0">
                <a:latin typeface="Algerian" panose="04020705040A02060702" pitchFamily="82" charset="0"/>
              </a:rPr>
              <a:t>V .BILAN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1107CC-CD94-4F2A-B62F-B32D35B1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On a rencontre des difficultés au début notamment avec la création de la maquette, parce qu’on avait pas des notions avec le logiciel Figma. Cependant, le problème majeur qu’on eu a rencontrer était au niveau du JavaScript mais grâces à nos recherches et surtout aux tutos sur YouTube on a pu s’en sortir.</a:t>
            </a:r>
          </a:p>
          <a:p>
            <a:pPr marL="0" indent="0">
              <a:buNone/>
            </a:pPr>
            <a:r>
              <a:rPr lang="fr-FR" dirty="0"/>
              <a:t>Ainsi en résume, chacun de nous a pu acquérir certaines notions en JavaScript et est maintenant capable de créer une maquette avec Figma; et aussi certaines notions du cours qui étaient incomprises jusque là sont devenues plus claires.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612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BA243-7DB9-4CD6-B05A-3BA3B861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6904"/>
          </a:xfrm>
        </p:spPr>
        <p:txBody>
          <a:bodyPr>
            <a:normAutofit/>
          </a:bodyPr>
          <a:lstStyle/>
          <a:p>
            <a:pPr algn="ctr"/>
            <a:r>
              <a:rPr lang="fr-FR" sz="4000" u="sng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05DE2E-2FC3-4E71-8196-AE5BCA12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62527"/>
            <a:ext cx="12192000" cy="5895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En somme , ce projet nous offre une solution efficace pour la recherche de logements étudiant chez SANARLOC avec les outils front-end. Ce projet a été une expérience enrichissante car il nous a permis l’approfondissement de nos connaissances en développement web et la découvertes de nouveaux outils à l’exemple de Figma.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874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94165-A02A-4EB9-A894-25016E3D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b="1" u="sng" dirty="0">
                <a:latin typeface="Algerian" panose="04020705040A02060702" pitchFamily="82" charset="0"/>
              </a:rPr>
              <a:t>PLAN</a:t>
            </a:r>
            <a:r>
              <a:rPr lang="fr-FR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4EFB9-3E59-4885-85A4-AF48FC369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lgerian" panose="04020705040A02060702" pitchFamily="82" charset="0"/>
              </a:rPr>
              <a:t>Introduction </a:t>
            </a:r>
          </a:p>
          <a:p>
            <a:r>
              <a:rPr lang="fr-FR" dirty="0">
                <a:latin typeface="Algerian" panose="04020705040A02060702" pitchFamily="82" charset="0"/>
              </a:rPr>
              <a:t>Structuration du Projet</a:t>
            </a:r>
          </a:p>
          <a:p>
            <a:r>
              <a:rPr lang="fr-FR" dirty="0">
                <a:latin typeface="Algerian" panose="04020705040A02060702" pitchFamily="82" charset="0"/>
              </a:rPr>
              <a:t>Gestion des Données</a:t>
            </a:r>
          </a:p>
          <a:p>
            <a:r>
              <a:rPr lang="fr-FR" dirty="0">
                <a:latin typeface="Algerian" panose="04020705040A02060702" pitchFamily="82" charset="0"/>
              </a:rPr>
              <a:t>FONCTIONALITES DU SITE</a:t>
            </a:r>
          </a:p>
          <a:p>
            <a:r>
              <a:rPr lang="fr-FR" dirty="0">
                <a:latin typeface="Algerian" panose="04020705040A02060702" pitchFamily="82" charset="0"/>
              </a:rPr>
              <a:t>REPARTITION DES TACHES</a:t>
            </a:r>
          </a:p>
          <a:p>
            <a:r>
              <a:rPr lang="fr-FR" dirty="0">
                <a:latin typeface="Algerian" panose="04020705040A02060702" pitchFamily="82" charset="0"/>
              </a:rPr>
              <a:t>BILAN</a:t>
            </a:r>
          </a:p>
          <a:p>
            <a:r>
              <a:rPr lang="fr-FR" dirty="0">
                <a:latin typeface="Algerian" panose="04020705040A02060702" pitchFamily="82" charset="0"/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27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C6E31-453C-4F5A-BB4D-47135C3C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3" y="939578"/>
            <a:ext cx="6144519" cy="3341799"/>
          </a:xfrm>
        </p:spPr>
        <p:txBody>
          <a:bodyPr numCol="1"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</a:t>
            </a:r>
            <a:r>
              <a:rPr lang="fr-FR" b="1" dirty="0"/>
              <a:t>Présenté par: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L3 MIAGE                                  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>
                <a:latin typeface="Algerian" panose="04020705040A02060702" pitchFamily="82" charset="0"/>
              </a:rPr>
              <a:t>Mamadou lamine MBODJI 		 P32953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>
                <a:latin typeface="Algerian" panose="04020705040A02060702" pitchFamily="82" charset="0"/>
              </a:rPr>
              <a:t>Sokhna Gueye MBENGUE		 P312029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>
                <a:latin typeface="Algerian" panose="04020705040A02060702" pitchFamily="82" charset="0"/>
              </a:rPr>
              <a:t>Maimouna SOW 			 P32 321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>
                <a:latin typeface="Algerian" panose="04020705040A02060702" pitchFamily="82" charset="0"/>
              </a:rPr>
              <a:t>Ahmed DIOUF 			 P312219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dirty="0">
                <a:latin typeface="Algerian" panose="04020705040A02060702" pitchFamily="82" charset="0"/>
              </a:rPr>
              <a:t>Coumba  AMADOU NDIAYE 		 P32 2177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CABFCBE-78B9-4D25-91FE-BF1381618930}"/>
              </a:ext>
            </a:extLst>
          </p:cNvPr>
          <p:cNvSpPr txBox="1">
            <a:spLocks/>
          </p:cNvSpPr>
          <p:nvPr/>
        </p:nvSpPr>
        <p:spPr>
          <a:xfrm>
            <a:off x="7790119" y="829341"/>
            <a:ext cx="4332767" cy="49157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 sz="2400" b="1" dirty="0"/>
              <a:t>Sous la Direction:</a:t>
            </a:r>
          </a:p>
          <a:p>
            <a:pPr marL="0" indent="0">
              <a:buNone/>
            </a:pPr>
            <a:r>
              <a:rPr lang="fr-FR" sz="2000" dirty="0">
                <a:latin typeface="Arial Black" panose="020B0A04020102020204" pitchFamily="34" charset="0"/>
                <a:cs typeface="Arial" panose="020B0604020202020204" pitchFamily="34" charset="0"/>
              </a:rPr>
              <a:t>Mme Awa DIATTARA</a:t>
            </a:r>
          </a:p>
        </p:txBody>
      </p:sp>
    </p:spTree>
    <p:extLst>
      <p:ext uri="{BB962C8B-B14F-4D97-AF65-F5344CB8AC3E}">
        <p14:creationId xmlns:p14="http://schemas.microsoft.com/office/powerpoint/2010/main" val="200660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E9EEC-9DBC-4BDF-9DD6-D5C1A075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84299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52235A-7180-4D54-B742-501A0FE3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4300"/>
            <a:ext cx="12192000" cy="5473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Ces temps-ci, nous constatons d'années en années, un taux d'orientation massif des nouveaux bacheliers; sans l'accompagnement nécessaire qui devrait s'en suivre. C'est à dire, que les universités sont surchargées de plus en plus et en retour, il n'y a pas assez de pavillons ou de chambres pour accueillir les nouveaux orientés. C'est en ce sens que, nous avons mis à la disposition des étudiants notre site web, intitulé SANARLOC, pour les aider à trouver facilement un logement aux alentours de leurs universités. Ce site a été entièrement codé avec du HTML, CSS et JS.</a:t>
            </a:r>
          </a:p>
          <a:p>
            <a:pPr marL="0" indent="0">
              <a:buNone/>
            </a:pPr>
            <a:r>
              <a:rPr lang="fr-FR" dirty="0"/>
              <a:t>SANARLOC propose aux étudiants des logements sûrs et fiables en tenant compte de leur budget mais aussi de la distance entre leurs universités et les logements.</a:t>
            </a:r>
          </a:p>
          <a:p>
            <a:pPr marL="0" indent="0">
              <a:buNone/>
            </a:pPr>
            <a:r>
              <a:rPr lang="fr-FR" dirty="0"/>
              <a:t>Pour mieux vous décrire notre projet, ce rapport résume les différentes étapes suivies jusqu'à l'aboutissement de notre projet.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505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561F9-6244-499D-9D4A-D18F186BE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1999" cy="6857999"/>
          </a:xfrm>
        </p:spPr>
        <p:txBody>
          <a:bodyPr/>
          <a:lstStyle/>
          <a:p>
            <a:pPr marL="0" indent="0">
              <a:buNone/>
            </a:pPr>
            <a:r>
              <a:rPr lang="fr-FR" u="sng" dirty="0">
                <a:latin typeface="Algerian" panose="04020705040A02060702" pitchFamily="82" charset="0"/>
              </a:rPr>
              <a:t>I Structuration du Projet</a:t>
            </a:r>
          </a:p>
          <a:p>
            <a:pPr marL="0" indent="0">
              <a:buNone/>
            </a:pPr>
            <a:r>
              <a:rPr lang="fr-FR" sz="2600" dirty="0"/>
              <a:t>Le projet est scindé en cinq fichiers que sont: index.html, styles.css, script.js, logement.js et images.</a:t>
            </a: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sz="2600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218BFC-3433-4348-922D-D87D2A34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" y="1440642"/>
            <a:ext cx="10200443" cy="52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9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B2532-F604-40E2-B1F5-1859228A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403"/>
          </a:xfrm>
        </p:spPr>
        <p:txBody>
          <a:bodyPr/>
          <a:lstStyle/>
          <a:p>
            <a:r>
              <a:rPr lang="fr-FR" u="sng" dirty="0"/>
              <a:t>II. </a:t>
            </a:r>
            <a:r>
              <a:rPr lang="fr-FR" u="sng" dirty="0">
                <a:latin typeface="Algerian" panose="04020705040A02060702" pitchFamily="82" charset="0"/>
              </a:rPr>
              <a:t>Gestions des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270555-07A0-4438-9436-62B07D2B5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69" y="1690689"/>
            <a:ext cx="4300871" cy="404380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A9A25F-88FB-408B-A723-379802797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1614469"/>
            <a:ext cx="5592726" cy="41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9F804-94FF-4E95-AEE5-C65C2016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u="sng" dirty="0">
                <a:latin typeface="Algerian" panose="04020705040A02060702" pitchFamily="82" charset="0"/>
              </a:rPr>
              <a:t>III .FONCTIONALITES DU SITE</a:t>
            </a:r>
            <a:endParaRPr lang="fr-FR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A06116-B901-42CF-BBA3-1B8C7AF9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800" dirty="0"/>
              <a:t>La représentation de l’application complet avec toutes ces fonctionnalités</a:t>
            </a:r>
            <a:endParaRPr lang="fr-FR" dirty="0"/>
          </a:p>
        </p:txBody>
      </p:sp>
      <p:pic>
        <p:nvPicPr>
          <p:cNvPr id="4" name="WhatsApp Vidéo 2025-06-23 à 01.50.57_fc0d56d1">
            <a:hlinkClick r:id="" action="ppaction://media"/>
            <a:extLst>
              <a:ext uri="{FF2B5EF4-FFF2-40B4-BE49-F238E27FC236}">
                <a16:creationId xmlns:a16="http://schemas.microsoft.com/office/drawing/2014/main" id="{FB731BD9-022E-42F3-88AC-37F971727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4132" y="2443103"/>
            <a:ext cx="4330789" cy="4351338"/>
          </a:xfrm>
          <a:prstGeom prst="roundRect">
            <a:avLst/>
          </a:prstGeom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3961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D0484E-2A95-46D2-92D2-EB418B08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779743"/>
          </a:xfrm>
        </p:spPr>
        <p:txBody>
          <a:bodyPr>
            <a:normAutofit/>
          </a:bodyPr>
          <a:lstStyle/>
          <a:p>
            <a:r>
              <a:rPr lang="fr-FR" sz="4000" u="sng" dirty="0">
                <a:latin typeface="Algerian" panose="04020705040A02060702" pitchFamily="82" charset="0"/>
              </a:rPr>
              <a:t>1.PAGE D’ACCUEIL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A368F7-50D4-4DBD-94BF-73E45F53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2"/>
          <a:stretch/>
        </p:blipFill>
        <p:spPr>
          <a:xfrm>
            <a:off x="1684349" y="2779743"/>
            <a:ext cx="7435702" cy="3522921"/>
          </a:xfrm>
        </p:spPr>
      </p:pic>
    </p:spTree>
    <p:extLst>
      <p:ext uri="{BB962C8B-B14F-4D97-AF65-F5344CB8AC3E}">
        <p14:creationId xmlns:p14="http://schemas.microsoft.com/office/powerpoint/2010/main" val="341589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E5A85-87C2-47AE-A800-62704ECA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56" y="365125"/>
            <a:ext cx="10501544" cy="1325563"/>
          </a:xfrm>
        </p:spPr>
        <p:txBody>
          <a:bodyPr>
            <a:normAutofit/>
          </a:bodyPr>
          <a:lstStyle/>
          <a:p>
            <a:r>
              <a:rPr lang="fr-FR" sz="4000" u="sng" dirty="0">
                <a:latin typeface="Algerian" panose="04020705040A02060702" pitchFamily="82" charset="0"/>
              </a:rPr>
              <a:t>2. logement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BB9D43E-153F-4349-AF05-6A339C917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7"/>
          <a:stretch/>
        </p:blipFill>
        <p:spPr>
          <a:xfrm>
            <a:off x="2034363" y="1825624"/>
            <a:ext cx="7712149" cy="3745835"/>
          </a:xfrm>
        </p:spPr>
      </p:pic>
    </p:spTree>
    <p:extLst>
      <p:ext uri="{BB962C8B-B14F-4D97-AF65-F5344CB8AC3E}">
        <p14:creationId xmlns:p14="http://schemas.microsoft.com/office/powerpoint/2010/main" val="40075642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541</Words>
  <Application>Microsoft Office PowerPoint</Application>
  <PresentationFormat>Grand écran</PresentationFormat>
  <Paragraphs>62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Black</vt:lpstr>
      <vt:lpstr>Calibri</vt:lpstr>
      <vt:lpstr>Calibri Light</vt:lpstr>
      <vt:lpstr>Times New Roman</vt:lpstr>
      <vt:lpstr>Wingdings</vt:lpstr>
      <vt:lpstr>Thème Office</vt:lpstr>
      <vt:lpstr>Présentation PowerPoint</vt:lpstr>
      <vt:lpstr>PLAN </vt:lpstr>
      <vt:lpstr>Présentation PowerPoint</vt:lpstr>
      <vt:lpstr>Introduction</vt:lpstr>
      <vt:lpstr>Présentation PowerPoint</vt:lpstr>
      <vt:lpstr>II. Gestions des Données</vt:lpstr>
      <vt:lpstr>III .FONCTIONALITES DU SITE</vt:lpstr>
      <vt:lpstr>1.PAGE D’ACCUEIL</vt:lpstr>
      <vt:lpstr>2. logement</vt:lpstr>
      <vt:lpstr>3.A propos</vt:lpstr>
      <vt:lpstr>4.Contact </vt:lpstr>
      <vt:lpstr>IV.REPARTITION DES TACHES</vt:lpstr>
      <vt:lpstr>V .BILAN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Lamine MBODJ</dc:creator>
  <cp:lastModifiedBy>Lamine MBODJ</cp:lastModifiedBy>
  <cp:revision>41</cp:revision>
  <dcterms:created xsi:type="dcterms:W3CDTF">2025-06-23T00:23:35Z</dcterms:created>
  <dcterms:modified xsi:type="dcterms:W3CDTF">2025-06-23T15:32:24Z</dcterms:modified>
</cp:coreProperties>
</file>